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olpe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lpec s tremi slikam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B92E945-94D1-444C-9A2B-F13093EA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352831"/>
            <a:ext cx="9448800" cy="1825096"/>
          </a:xfrm>
        </p:spPr>
        <p:txBody>
          <a:bodyPr/>
          <a:lstStyle/>
          <a:p>
            <a:r>
              <a:rPr lang="sl-SI" dirty="0"/>
              <a:t>Mestni utrip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FF0CDEEF-B70F-4ECA-A174-6AC6839B2C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038451"/>
            <a:ext cx="9448800" cy="2281582"/>
          </a:xfrm>
        </p:spPr>
        <p:txBody>
          <a:bodyPr>
            <a:normAutofit/>
          </a:bodyPr>
          <a:lstStyle/>
          <a:p>
            <a:pPr algn="r"/>
            <a:r>
              <a:rPr lang="sl-SI" dirty="0"/>
              <a:t>PRAKTIKUM I</a:t>
            </a:r>
          </a:p>
          <a:p>
            <a:pPr algn="r"/>
            <a:r>
              <a:rPr lang="sl-SI" dirty="0">
                <a:solidFill>
                  <a:srgbClr val="FFC000"/>
                </a:solidFill>
              </a:rPr>
              <a:t>MENTOR:</a:t>
            </a:r>
            <a:r>
              <a:rPr lang="sl-SI" dirty="0">
                <a:solidFill>
                  <a:srgbClr val="FFFF00"/>
                </a:solidFill>
              </a:rPr>
              <a:t> </a:t>
            </a:r>
            <a:r>
              <a:rPr lang="sl-SI" dirty="0"/>
              <a:t>Mitja Gradišnik</a:t>
            </a:r>
          </a:p>
          <a:p>
            <a:pPr algn="r"/>
            <a:r>
              <a:rPr lang="sl-SI" dirty="0">
                <a:solidFill>
                  <a:srgbClr val="FFC000"/>
                </a:solidFill>
              </a:rPr>
              <a:t>AVTORJI:</a:t>
            </a:r>
            <a:r>
              <a:rPr lang="sl-SI" dirty="0"/>
              <a:t> Primož Stopar, Nejc Vnuk, </a:t>
            </a:r>
          </a:p>
          <a:p>
            <a:pPr algn="r"/>
            <a:r>
              <a:rPr lang="sl-SI" dirty="0"/>
              <a:t>Uroš Zagoranski, Aljoša Sikošek</a:t>
            </a:r>
          </a:p>
        </p:txBody>
      </p:sp>
    </p:spTree>
    <p:extLst>
      <p:ext uri="{BB962C8B-B14F-4D97-AF65-F5344CB8AC3E}">
        <p14:creationId xmlns:p14="http://schemas.microsoft.com/office/powerpoint/2010/main" val="116367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14E7C93-7085-44CB-98CF-A7F4010FE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639315"/>
            <a:ext cx="8610600" cy="1293028"/>
          </a:xfrm>
        </p:spPr>
        <p:txBody>
          <a:bodyPr/>
          <a:lstStyle/>
          <a:p>
            <a:r>
              <a:rPr lang="sl-SI" dirty="0"/>
              <a:t>Lokacija z </a:t>
            </a:r>
            <a:r>
              <a:rPr lang="sl-SI" dirty="0" err="1"/>
              <a:t>google</a:t>
            </a:r>
            <a:r>
              <a:rPr lang="sl-SI" dirty="0"/>
              <a:t> </a:t>
            </a:r>
            <a:r>
              <a:rPr lang="sl-SI" dirty="0" err="1"/>
              <a:t>maps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1EA19ED4-07C0-4496-A326-3FF1A346F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335156F4-2889-41F8-92D2-37EBB96B0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729396"/>
            <a:ext cx="9296400" cy="495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424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32A4282-9FF9-4EC1-B8A0-C989D43E9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8486" y="178742"/>
            <a:ext cx="8610600" cy="1293028"/>
          </a:xfrm>
        </p:spPr>
        <p:txBody>
          <a:bodyPr/>
          <a:lstStyle/>
          <a:p>
            <a:r>
              <a:rPr lang="sl-SI" dirty="0" err="1"/>
              <a:t>Bootstrap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91DFF53F-4212-4BC4-8D1F-9A5045C1D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358466A1-B84A-4B4D-AC25-C9EF7F9C5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91482"/>
            <a:ext cx="5724301" cy="5466518"/>
          </a:xfrm>
          <a:prstGeom prst="rect">
            <a:avLst/>
          </a:prstGeom>
        </p:spPr>
      </p:pic>
      <p:pic>
        <p:nvPicPr>
          <p:cNvPr id="5" name="Slika 4">
            <a:extLst>
              <a:ext uri="{FF2B5EF4-FFF2-40B4-BE49-F238E27FC236}">
                <a16:creationId xmlns:a16="http://schemas.microsoft.com/office/drawing/2014/main" id="{05CC698E-D610-43FD-8DAA-91DF28448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99" y="0"/>
            <a:ext cx="52409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642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3690ED6-8035-49A2-81CD-E1FEBF051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err="1"/>
              <a:t>Spring</a:t>
            </a:r>
            <a:r>
              <a:rPr lang="sl-SI" dirty="0"/>
              <a:t> </a:t>
            </a:r>
            <a:r>
              <a:rPr lang="sl-SI" dirty="0" err="1"/>
              <a:t>security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35530705-E0A7-41E7-B97C-94C47AD7C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A3828C8C-D9B3-4E53-B281-2A6A50112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97640"/>
          </a:xfrm>
          <a:prstGeom prst="rect">
            <a:avLst/>
          </a:prstGeom>
        </p:spPr>
      </p:pic>
      <p:pic>
        <p:nvPicPr>
          <p:cNvPr id="5" name="Slika 4">
            <a:extLst>
              <a:ext uri="{FF2B5EF4-FFF2-40B4-BE49-F238E27FC236}">
                <a16:creationId xmlns:a16="http://schemas.microsoft.com/office/drawing/2014/main" id="{897C771F-E081-4893-BFC6-B6842A57B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49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45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ABF3D52-2DDC-4EBF-B83D-EAA9164B0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Pomembne specifikacije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F40CBB1-B9DA-42EC-A173-A0D7B3E41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 err="1"/>
              <a:t>IntelliJ</a:t>
            </a:r>
            <a:r>
              <a:rPr lang="sl-SI" dirty="0"/>
              <a:t> IDEA</a:t>
            </a:r>
          </a:p>
          <a:p>
            <a:r>
              <a:rPr lang="sl-SI" dirty="0"/>
              <a:t>Java 1.8</a:t>
            </a:r>
          </a:p>
          <a:p>
            <a:r>
              <a:rPr lang="sl-SI" dirty="0" err="1"/>
              <a:t>MySQL</a:t>
            </a:r>
            <a:r>
              <a:rPr lang="sl-SI" dirty="0"/>
              <a:t> 5.1.21</a:t>
            </a:r>
          </a:p>
          <a:p>
            <a:r>
              <a:rPr lang="sl-SI" dirty="0" err="1"/>
              <a:t>Maven</a:t>
            </a:r>
            <a:r>
              <a:rPr lang="sl-SI" dirty="0"/>
              <a:t> 4.0.0</a:t>
            </a:r>
          </a:p>
          <a:p>
            <a:r>
              <a:rPr lang="sl-SI" dirty="0" err="1"/>
              <a:t>SpringBoot</a:t>
            </a:r>
            <a:r>
              <a:rPr lang="sl-SI" dirty="0"/>
              <a:t> 1.5.2</a:t>
            </a:r>
          </a:p>
          <a:p>
            <a:endParaRPr lang="sl-SI" dirty="0"/>
          </a:p>
          <a:p>
            <a:pPr marL="0" indent="0">
              <a:buNone/>
            </a:pPr>
            <a:r>
              <a:rPr lang="sl-SI" dirty="0"/>
              <a:t>+ mail: </a:t>
            </a:r>
            <a:r>
              <a:rPr lang="sl-SI" err="1"/>
              <a:t>mestniutripmaribor</a:t>
            </a:r>
            <a:r>
              <a:rPr lang="sl-SI"/>
              <a:t>@gmail.com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7705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3BDB1B2-9422-484A-9780-23FD5D4C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Generalna ideja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A8E8860-4314-4A8E-8B0C-A83A61E39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Pregled nad dogajanjem v Mariboru</a:t>
            </a:r>
          </a:p>
          <a:p>
            <a:r>
              <a:rPr lang="sl-SI" dirty="0"/>
              <a:t>Omogočena </a:t>
            </a:r>
            <a:r>
              <a:rPr lang="sl-SI" dirty="0" err="1"/>
              <a:t>personalizacija</a:t>
            </a:r>
            <a:r>
              <a:rPr lang="sl-SI" dirty="0"/>
              <a:t> seznamov</a:t>
            </a:r>
          </a:p>
          <a:p>
            <a:r>
              <a:rPr lang="sl-SI" dirty="0"/>
              <a:t>Prijazen uporabniški vmesnik</a:t>
            </a:r>
          </a:p>
          <a:p>
            <a:r>
              <a:rPr lang="sl-SI" dirty="0"/>
              <a:t>Filtriranje in razvrščanje dogodkov</a:t>
            </a:r>
          </a:p>
          <a:p>
            <a:r>
              <a:rPr lang="sl-SI" dirty="0"/>
              <a:t>Vizualen prikaz pomembnih informacij</a:t>
            </a:r>
          </a:p>
          <a:p>
            <a:endParaRPr lang="sl-SI" dirty="0"/>
          </a:p>
          <a:p>
            <a:endParaRPr lang="sl-SI" dirty="0"/>
          </a:p>
        </p:txBody>
      </p:sp>
      <p:pic>
        <p:nvPicPr>
          <p:cNvPr id="1026" name="Picture 2" descr="Rezultat iskanja slik za maribor">
            <a:extLst>
              <a:ext uri="{FF2B5EF4-FFF2-40B4-BE49-F238E27FC236}">
                <a16:creationId xmlns:a16="http://schemas.microsoft.com/office/drawing/2014/main" id="{14E1CCD8-984E-46DF-BD98-1B20102A8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1235" y="3113767"/>
            <a:ext cx="5665132" cy="2979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0057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D7CCCF2-639A-4B2C-8722-38FC86536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Usposobljene funkcionalnosti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3BFDB1DF-A5D5-431B-AD19-29F0999DA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663440"/>
          </a:xfrm>
        </p:spPr>
        <p:txBody>
          <a:bodyPr>
            <a:normAutofit/>
          </a:bodyPr>
          <a:lstStyle/>
          <a:p>
            <a:r>
              <a:rPr lang="sl-SI" dirty="0"/>
              <a:t>Pošiljanje maila ob registraciji</a:t>
            </a:r>
          </a:p>
          <a:p>
            <a:r>
              <a:rPr lang="sl-SI" dirty="0"/>
              <a:t>Opcija kontaktiraj in pošlji mail</a:t>
            </a:r>
          </a:p>
          <a:p>
            <a:r>
              <a:rPr lang="sl-SI" dirty="0"/>
              <a:t>Razdelitev objektov po tipu objekta</a:t>
            </a:r>
          </a:p>
          <a:p>
            <a:r>
              <a:rPr lang="sl-SI" dirty="0"/>
              <a:t>Sortiranje dogodkov (glede na datum &amp; objekt)</a:t>
            </a:r>
          </a:p>
          <a:p>
            <a:r>
              <a:rPr lang="sl-SI" dirty="0"/>
              <a:t>Dodajanje galerije slik dogodka</a:t>
            </a:r>
          </a:p>
          <a:p>
            <a:r>
              <a:rPr lang="sl-SI" dirty="0"/>
              <a:t>Lokacija z Google </a:t>
            </a:r>
            <a:r>
              <a:rPr lang="sl-SI" dirty="0" err="1"/>
              <a:t>Maps</a:t>
            </a:r>
            <a:endParaRPr lang="sl-SI" dirty="0"/>
          </a:p>
          <a:p>
            <a:r>
              <a:rPr lang="sl-SI" dirty="0"/>
              <a:t>Izdelana stran z </a:t>
            </a:r>
            <a:r>
              <a:rPr lang="sl-SI" dirty="0" err="1"/>
              <a:t>Bootstrap</a:t>
            </a:r>
            <a:r>
              <a:rPr lang="sl-SI" dirty="0"/>
              <a:t> ogrodjem</a:t>
            </a:r>
          </a:p>
          <a:p>
            <a:r>
              <a:rPr lang="sl-SI" dirty="0"/>
              <a:t>Omejen dostop do dogodkov (</a:t>
            </a:r>
            <a:r>
              <a:rPr lang="sl-SI" dirty="0" err="1"/>
              <a:t>Spring</a:t>
            </a:r>
            <a:r>
              <a:rPr lang="sl-SI" dirty="0"/>
              <a:t> </a:t>
            </a:r>
            <a:r>
              <a:rPr lang="sl-SI" dirty="0" err="1"/>
              <a:t>Security</a:t>
            </a:r>
            <a:r>
              <a:rPr lang="sl-SI" dirty="0"/>
              <a:t>)</a:t>
            </a:r>
          </a:p>
          <a:p>
            <a:pPr lvl="1"/>
            <a:r>
              <a:rPr lang="sl-SI" dirty="0"/>
              <a:t>Dodajanje</a:t>
            </a:r>
          </a:p>
          <a:p>
            <a:pPr lvl="1"/>
            <a:r>
              <a:rPr lang="sl-SI" dirty="0"/>
              <a:t>Urejanje</a:t>
            </a:r>
          </a:p>
          <a:p>
            <a:pPr lvl="1"/>
            <a:r>
              <a:rPr lang="sl-SI" dirty="0"/>
              <a:t>Brisanje </a:t>
            </a:r>
          </a:p>
        </p:txBody>
      </p:sp>
    </p:spTree>
    <p:extLst>
      <p:ext uri="{BB962C8B-B14F-4D97-AF65-F5344CB8AC3E}">
        <p14:creationId xmlns:p14="http://schemas.microsoft.com/office/powerpoint/2010/main" val="71095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ECA957A-08EB-4FCB-BA70-7C79C1682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Pošiljanje maila ob registraciji</a:t>
            </a:r>
          </a:p>
        </p:txBody>
      </p:sp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24698829-B7F7-48F9-80C5-759B95A706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2353" y="2057401"/>
            <a:ext cx="9477518" cy="4610685"/>
          </a:xfrm>
        </p:spPr>
      </p:pic>
    </p:spTree>
    <p:extLst>
      <p:ext uri="{BB962C8B-B14F-4D97-AF65-F5344CB8AC3E}">
        <p14:creationId xmlns:p14="http://schemas.microsoft.com/office/powerpoint/2010/main" val="1585896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BE58317-5FCC-4B88-83F6-83B65A2BE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599" y="511154"/>
            <a:ext cx="8610600" cy="1293028"/>
          </a:xfrm>
        </p:spPr>
        <p:txBody>
          <a:bodyPr/>
          <a:lstStyle/>
          <a:p>
            <a:r>
              <a:rPr lang="sl-SI" dirty="0"/>
              <a:t>Kontaktiraj in pošlji mail</a:t>
            </a: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6985886A-3E46-4F63-87B3-088F94373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028" y="1689015"/>
            <a:ext cx="9447943" cy="5035214"/>
          </a:xfrm>
          <a:prstGeom prst="rect">
            <a:avLst/>
          </a:prstGeom>
        </p:spPr>
      </p:pic>
      <p:pic>
        <p:nvPicPr>
          <p:cNvPr id="5" name="Slika 4">
            <a:extLst>
              <a:ext uri="{FF2B5EF4-FFF2-40B4-BE49-F238E27FC236}">
                <a16:creationId xmlns:a16="http://schemas.microsoft.com/office/drawing/2014/main" id="{5FB7B94C-C288-4E5E-8555-E05058601F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38" t="714" b="-714"/>
          <a:stretch/>
        </p:blipFill>
        <p:spPr>
          <a:xfrm>
            <a:off x="744376" y="0"/>
            <a:ext cx="10703245" cy="975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69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8A027FC-99F4-4120-9320-29E19F1A7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Razdelitev objektov po tipu objekta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BEA3B7EB-F0AE-40B1-AE89-A7B2CFCDC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061BBAD7-DDD5-4FAB-9CE1-C6C7230AE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615" y="2047248"/>
            <a:ext cx="9026769" cy="481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47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D5EAFDA-020E-4A78-9FD3-42321DF4F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Sortiranje dogodkov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3466BFB-F42D-46FC-BF55-649019633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60B1E719-4282-4745-9CC5-F4CC90D10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903549"/>
            <a:ext cx="9296400" cy="495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1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D56D7F4-70A6-445B-B90C-05803BBD9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Galerija slik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FBE5BBA5-16F9-4262-96F6-F32A826CC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3220A283-CCEE-4DF7-B9A7-B88AEDF93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966" y="1977273"/>
            <a:ext cx="9158068" cy="488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47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led pare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TM04033937[[fn=Sled pare]]</Template>
  <TotalTime>28</TotalTime>
  <Words>135</Words>
  <Application>Microsoft Office PowerPoint</Application>
  <PresentationFormat>Širokozaslonsko</PresentationFormat>
  <Paragraphs>39</Paragraphs>
  <Slides>12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2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Sled pare</vt:lpstr>
      <vt:lpstr>Mestni utrip</vt:lpstr>
      <vt:lpstr>Pomembne specifikacije</vt:lpstr>
      <vt:lpstr>Generalna ideja</vt:lpstr>
      <vt:lpstr>Usposobljene funkcionalnosti</vt:lpstr>
      <vt:lpstr>Pošiljanje maila ob registraciji</vt:lpstr>
      <vt:lpstr>Kontaktiraj in pošlji mail</vt:lpstr>
      <vt:lpstr>Razdelitev objektov po tipu objekta</vt:lpstr>
      <vt:lpstr>Sortiranje dogodkov</vt:lpstr>
      <vt:lpstr>Galerija slik</vt:lpstr>
      <vt:lpstr>Lokacija z google maps</vt:lpstr>
      <vt:lpstr>Bootstrap</vt:lpstr>
      <vt:lpstr>Spring security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Mestni utrip</dc:title>
  <dc:creator>Uroš Zagoranski</dc:creator>
  <cp:lastModifiedBy>Uroš Zagoranski</cp:lastModifiedBy>
  <cp:revision>4</cp:revision>
  <dcterms:created xsi:type="dcterms:W3CDTF">2018-06-14T12:10:45Z</dcterms:created>
  <dcterms:modified xsi:type="dcterms:W3CDTF">2018-06-14T17:01:09Z</dcterms:modified>
</cp:coreProperties>
</file>

<file path=docProps/thumbnail.jpeg>
</file>